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48" r:id="rId14"/>
    <p:sldId id="1049" r:id="rId15"/>
    <p:sldId id="1050" r:id="rId16"/>
    <p:sldId id="1065" r:id="rId17"/>
    <p:sldId id="1066" r:id="rId18"/>
    <p:sldId id="1067" r:id="rId19"/>
    <p:sldId id="1051" r:id="rId20"/>
    <p:sldId id="1052" r:id="rId21"/>
    <p:sldId id="1063" r:id="rId22"/>
    <p:sldId id="1070" r:id="rId23"/>
    <p:sldId id="1068" r:id="rId24"/>
    <p:sldId id="1069" r:id="rId25"/>
    <p:sldId id="1054" r:id="rId26"/>
    <p:sldId id="1062" r:id="rId27"/>
    <p:sldId id="324"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25.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基于多核算力的图分析加速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2588134" y="1997710"/>
            <a:ext cx="7015732"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a:picLocks noChangeAspect="1"/>
          </p:cNvPicPr>
          <p:nvPr/>
        </p:nvPicPr>
        <p:blipFill>
          <a:blip r:embed="rId3"/>
          <a:stretch>
            <a:fillRect/>
          </a:stretch>
        </p:blipFill>
        <p:spPr>
          <a:xfrm>
            <a:off x="2586925" y="1997710"/>
            <a:ext cx="7018149"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5010</Words>
  <Application>WPS 演示</Application>
  <PresentationFormat>Widescreen</PresentationFormat>
  <Paragraphs>531</Paragraphs>
  <Slides>24</Slides>
  <Notes>11</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24</vt:i4>
      </vt:variant>
    </vt:vector>
  </HeadingPairs>
  <TitlesOfParts>
    <vt:vector size="51"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Aharoni</vt:lpstr>
      <vt:lpstr>Wingdings</vt:lpstr>
      <vt:lpstr>阿里巴巴普惠体</vt:lpstr>
      <vt:lpstr>阿里巴巴普惠体 B</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236</cp:revision>
  <dcterms:created xsi:type="dcterms:W3CDTF">2025-12-27T09:48:00Z</dcterms:created>
  <dcterms:modified xsi:type="dcterms:W3CDTF">2025-12-28T12:30:45Z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